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2"/>
      <p:bold r:id="rId13"/>
      <p:italic r:id="rId14"/>
      <p:boldItalic r:id="rId15"/>
    </p:embeddedFont>
    <p:embeddedFont>
      <p:font typeface="Proxima Nova" panose="020B0604020202020204" charset="0"/>
      <p:regular r:id="rId16"/>
      <p:bold r:id="rId17"/>
      <p:italic r:id="rId18"/>
      <p:boldItalic r:id="rId19"/>
    </p:embeddedFont>
    <p:embeddedFont>
      <p:font typeface="Raleway" pitchFamily="2" charset="0"/>
      <p:regular r:id="rId20"/>
      <p:bold r:id="rId21"/>
      <p:italic r:id="rId22"/>
      <p:boldItalic r:id="rId23"/>
    </p:embeddedFont>
    <p:embeddedFont>
      <p:font typeface="Source Sans Pro" panose="020B0503030403020204" pitchFamily="3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86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765f5591b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765f5591b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765f55924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765f55924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765f55924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765f55924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65f55924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65f55924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765f55924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765f55924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765f55924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765f55924e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765f55924e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765f55924e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765f55924e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765f55924e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50" y="4568875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.firialab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started in Codespace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  <a:latin typeface="Proxima Nova"/>
                <a:ea typeface="Proxima Nova"/>
                <a:cs typeface="Proxima Nova"/>
                <a:sym typeface="Proxima Nova"/>
              </a:rPr>
              <a:t>A guide for students</a:t>
            </a:r>
            <a:endParaRPr sz="3000">
              <a:solidFill>
                <a:srgbClr val="9900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CodeSpace: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866950" y="948775"/>
            <a:ext cx="7584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Open the Chrome browser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Use the link, or type the URL directly into the browser: </a:t>
            </a:r>
            <a:r>
              <a:rPr lang="en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https://make.firialabs.com/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89825" y="2367969"/>
            <a:ext cx="3182176" cy="225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 in:</a:t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300" y="1252425"/>
            <a:ext cx="7291875" cy="2723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15"/>
          <p:cNvCxnSpPr/>
          <p:nvPr/>
        </p:nvCxnSpPr>
        <p:spPr>
          <a:xfrm>
            <a:off x="1356650" y="1063325"/>
            <a:ext cx="1975800" cy="23223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 in: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76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 can: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Sign in with Google and select your gmail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–or–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Create an account using your email address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4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02050"/>
            <a:ext cx="4365900" cy="4138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Google Shape;84;p16"/>
          <p:cNvCxnSpPr/>
          <p:nvPr/>
        </p:nvCxnSpPr>
        <p:spPr>
          <a:xfrm>
            <a:off x="3356950" y="2042500"/>
            <a:ext cx="2522100" cy="1416300"/>
          </a:xfrm>
          <a:prstGeom prst="straightConnector1">
            <a:avLst/>
          </a:prstGeom>
          <a:noFill/>
          <a:ln w="38100" cap="flat" cmpd="sng">
            <a:solidFill>
              <a:srgbClr val="4CAF5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" name="Google Shape;85;p16"/>
          <p:cNvCxnSpPr/>
          <p:nvPr/>
        </p:nvCxnSpPr>
        <p:spPr>
          <a:xfrm>
            <a:off x="3344525" y="3260025"/>
            <a:ext cx="3963300" cy="9444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CodeSpace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3876300" cy="26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On the bottom left of the editor are two icons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Setting preferences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Log in / log out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cxnSp>
        <p:nvCxnSpPr>
          <p:cNvPr id="92" name="Google Shape;92;p17"/>
          <p:cNvCxnSpPr/>
          <p:nvPr/>
        </p:nvCxnSpPr>
        <p:spPr>
          <a:xfrm rot="10800000" flipH="1">
            <a:off x="3978125" y="1623550"/>
            <a:ext cx="2287800" cy="766800"/>
          </a:xfrm>
          <a:prstGeom prst="straightConnector1">
            <a:avLst/>
          </a:prstGeom>
          <a:noFill/>
          <a:ln w="38100" cap="flat" cmpd="sng">
            <a:solidFill>
              <a:srgbClr val="4CAF5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" name="Google Shape;93;p17"/>
          <p:cNvCxnSpPr/>
          <p:nvPr/>
        </p:nvCxnSpPr>
        <p:spPr>
          <a:xfrm rot="10800000" flipH="1">
            <a:off x="3484600" y="2366925"/>
            <a:ext cx="2730300" cy="4275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6050" y="1068425"/>
            <a:ext cx="1156598" cy="172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6026100" cy="3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On the top left of the editor is the class icon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Click on the icon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The click “JOIN CLASS”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Enter the code from </a:t>
            </a:r>
            <a:br>
              <a:rPr lang="en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your teacher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8750" y="1007325"/>
            <a:ext cx="824498" cy="7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125" y="3619450"/>
            <a:ext cx="8045299" cy="957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18"/>
          <p:cNvCxnSpPr/>
          <p:nvPr/>
        </p:nvCxnSpPr>
        <p:spPr>
          <a:xfrm>
            <a:off x="4572000" y="2364400"/>
            <a:ext cx="3207900" cy="14049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6026100" cy="11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Enter the code from your teacher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Then “SUBMIT JOIN CODE”</a:t>
            </a: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2850" y="2214113"/>
            <a:ext cx="515302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set!</a:t>
            </a:r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7368900" cy="17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Your class should now be activated you can begin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 should see these icons in the upper right hand corner of the window: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6200" y="2028825"/>
            <a:ext cx="1154600" cy="215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487025" y="445025"/>
            <a:ext cx="83454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Notes:</a:t>
            </a:r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1"/>
          </p:nvPr>
        </p:nvSpPr>
        <p:spPr>
          <a:xfrm>
            <a:off x="487025" y="936775"/>
            <a:ext cx="5687100" cy="4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Your programming files are saved automatically, all the time, just like a Google drive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If you want to make changes to a program, but keep the original, </a:t>
            </a:r>
            <a:br>
              <a:rPr lang="en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“Save As…” with a new name first!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 can open previously saved files by going to “Browse Files…”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 can download a text file of your code with “Download”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1650" y="1123575"/>
            <a:ext cx="2334800" cy="2265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(16:9)</PresentationFormat>
  <Paragraphs>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Source Sans Pro</vt:lpstr>
      <vt:lpstr>Arial</vt:lpstr>
      <vt:lpstr>Proxima Nova</vt:lpstr>
      <vt:lpstr>Calibri</vt:lpstr>
      <vt:lpstr>Raleway</vt:lpstr>
      <vt:lpstr>Montserrat</vt:lpstr>
      <vt:lpstr>Plum</vt:lpstr>
      <vt:lpstr>Getting started in Codespace</vt:lpstr>
      <vt:lpstr>Open CodeSpace:</vt:lpstr>
      <vt:lpstr>Log in:</vt:lpstr>
      <vt:lpstr>Sign in:</vt:lpstr>
      <vt:lpstr>CodeSpace</vt:lpstr>
      <vt:lpstr>Join your class</vt:lpstr>
      <vt:lpstr>Join your class</vt:lpstr>
      <vt:lpstr>All set!</vt:lpstr>
      <vt:lpstr>Notes: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2025-05-18T06:06:50Z</dcterms:modified>
</cp:coreProperties>
</file>